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72" r:id="rId4"/>
    <p:sldId id="273" r:id="rId5"/>
    <p:sldId id="259" r:id="rId6"/>
    <p:sldId id="274" r:id="rId7"/>
    <p:sldId id="275" r:id="rId8"/>
    <p:sldId id="276" r:id="rId9"/>
    <p:sldId id="264" r:id="rId10"/>
    <p:sldId id="261" r:id="rId11"/>
    <p:sldId id="277" r:id="rId12"/>
    <p:sldId id="265" r:id="rId13"/>
    <p:sldId id="262" r:id="rId14"/>
    <p:sldId id="278" r:id="rId15"/>
    <p:sldId id="279" r:id="rId16"/>
    <p:sldId id="266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30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0B12-75FB-4410-AF87-49D314AB55B5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9A24A-735C-4374-A710-A49C5161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22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0B12-75FB-4410-AF87-49D314AB55B5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9A24A-735C-4374-A710-A49C5161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077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0B12-75FB-4410-AF87-49D314AB55B5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9A24A-735C-4374-A710-A49C5161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558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0B12-75FB-4410-AF87-49D314AB55B5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9A24A-735C-4374-A710-A49C5161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334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0B12-75FB-4410-AF87-49D314AB55B5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9A24A-735C-4374-A710-A49C5161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664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0B12-75FB-4410-AF87-49D314AB55B5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9A24A-735C-4374-A710-A49C5161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172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0B12-75FB-4410-AF87-49D314AB55B5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9A24A-735C-4374-A710-A49C5161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045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0B12-75FB-4410-AF87-49D314AB55B5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9A24A-735C-4374-A710-A49C5161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490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0B12-75FB-4410-AF87-49D314AB55B5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9A24A-735C-4374-A710-A49C5161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875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0B12-75FB-4410-AF87-49D314AB55B5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D959A24A-735C-4374-A710-A49C5161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344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0B12-75FB-4410-AF87-49D314AB55B5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9A24A-735C-4374-A710-A49C5161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23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1890B12-75FB-4410-AF87-49D314AB55B5}" type="datetimeFigureOut">
              <a:rPr lang="ru-RU" smtClean="0"/>
              <a:t>10.11.2023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tx1">
                    <a:alpha val="20000"/>
                  </a:schemeClr>
                </a:solidFill>
                <a:latin typeface="+mj-lt"/>
              </a:defRPr>
            </a:lvl1pPr>
          </a:lstStyle>
          <a:p>
            <a:fld id="{D959A24A-735C-4374-A710-A49C516117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2277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lture.ru/persons/8195/aleksandr-pushkin" TargetMode="External"/><Relationship Id="rId2" Type="http://schemas.openxmlformats.org/officeDocument/2006/relationships/hyperlink" Target="https://www.culture.ru/themes/254999/dostoprimechatelnosti-dagestan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www.culture.ru/literature/books/author-aleksandr-pushkin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culture.ru/literature/books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710836"/>
            <a:ext cx="9144000" cy="129757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Расул Гамзатов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наставник, писатель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82445" y="3614057"/>
            <a:ext cx="3317965" cy="1643743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студентка группы 637д Томского базового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едицинского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олледжа Лебедева Елизавета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1582" y="2415501"/>
            <a:ext cx="4164591" cy="3663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4321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291" y="122343"/>
            <a:ext cx="10772775" cy="1658198"/>
          </a:xfrm>
        </p:spPr>
        <p:txBody>
          <a:bodyPr/>
          <a:lstStyle/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383" y="1663337"/>
            <a:ext cx="7519307" cy="45136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Темы, затронутые в творчестве Расула Гамзатова, связаны с любовью к своему народу, родной земле и детству в Кавказских горах. Он коснулся также общечеловеческих тем, таких как любовь, мир, добро и справедливость. </a:t>
            </a:r>
            <a:endParaRPr lang="ru-RU" sz="3200" dirty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Гамзатов в своих произведениях часто использовал сравнения и образы, чтобы передать свои мысли читателю.</a:t>
            </a:r>
            <a:endParaRPr lang="ru-RU" sz="3200" dirty="0" smtClean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8179939" y="1611630"/>
            <a:ext cx="3419857" cy="42748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6086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808" y="389312"/>
            <a:ext cx="634017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Значительное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на стиль Расула Гамзатова оказали народные песни и дагестанская народная поэзия. </a:t>
            </a:r>
            <a:endParaRPr lang="ru-RU" sz="3200" dirty="0" smtClean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стихи отличаются чистотой языка, мелодичностью и глубокой философией. </a:t>
            </a:r>
            <a:endParaRPr lang="ru-RU" sz="3200" dirty="0" smtClean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Гамзатов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смело экспериментировал с формой и структурой стихотворения, но всегда сохранял свою узнаваемую и неповторимую манеру.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2997" y="1428750"/>
            <a:ext cx="4878567" cy="36589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82674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934" y="0"/>
            <a:ext cx="10772775" cy="165819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 и вклад в культуру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990" y="1443343"/>
            <a:ext cx="6179820" cy="436265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Гамзатов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писал стихи на родном дагестанском языке, а также на русском языке. Его поэтические произведения отличались глубокой философией, в которой он освещал сложности жизни народа, этические проблемы и национальные традиции. </a:t>
            </a:r>
            <a:endParaRPr lang="ru-RU" sz="3200" dirty="0" smtClean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пел о красоте дагестанской природы и гордости за свой народ.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1395" y="1897380"/>
            <a:ext cx="4960710" cy="37205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443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5" y="0"/>
            <a:ext cx="10772775" cy="165819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Наследие и признание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Расул Гамзатов у скамьи Онегина в Пушкинском государственном заповеднике. Псковская область, 1982 год. Юрий Белинский / Фотохроника ТАСС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272172" y="1750423"/>
            <a:ext cx="6929817" cy="4426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 algn="just">
              <a:buNone/>
            </a:pPr>
            <a:r>
              <a:rPr lang="ru-RU" sz="3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Жизнь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творчество Расула Гамзатова оказали огромное влияние на литературу и культуру России. </a:t>
            </a:r>
            <a:endParaRPr lang="ru-RU" sz="3200" dirty="0" smtClean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множество наград и почётных званий, включая звание Народного поэта РСФСР. </a:t>
            </a:r>
            <a:endParaRPr lang="ru-RU" sz="3200" dirty="0" smtClean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переведены на множество языков и пользуются популярностью во всем мире.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246" y="1015533"/>
            <a:ext cx="3995194" cy="49939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5371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6592" y="702365"/>
            <a:ext cx="628153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Гамзатов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символом единства и солидарности народов России. Его талант и преданность своему народу вдохновляют поколения писателей и читателей.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/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оставаться великим поэтом, чьи произведения развивают и привлекают желающих узнать о разнообразии культур и народностей России.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7562" y="702366"/>
            <a:ext cx="4158145" cy="51945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20489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3476" y="955269"/>
            <a:ext cx="43371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свою скромность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происхождение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Расул Гамзатов стал легендой, оставив свой след в великой истории российской литературы и покорив сердца миллионов своих читателей.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870" r="7715"/>
          <a:stretch/>
        </p:blipFill>
        <p:spPr>
          <a:xfrm>
            <a:off x="4926330" y="1095235"/>
            <a:ext cx="6766560" cy="42567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1632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145203"/>
            <a:ext cx="10772775" cy="165819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7323" y="1895062"/>
            <a:ext cx="5473147" cy="45083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Благодаря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своим трудам Гамзатов стал крупнейшим представителем литературы народов России и получил множество высоких наград и званий. Он был лауреатом многих литературных премий, а также звания Народного поэта России.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4717" y="2091689"/>
            <a:ext cx="5303522" cy="29832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4686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8849" y="125729"/>
            <a:ext cx="6903721" cy="1277621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БИОГРАФИЯ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041" y="1272677"/>
            <a:ext cx="7532370" cy="46628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Расул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Гамзатов родился в 1923 году в 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Дагестане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​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 маленьком горном селении </a:t>
            </a:r>
            <a:r>
              <a:rPr lang="ru-RU" sz="32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Цада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Его отец, поэт и переводчик Гамзат </a:t>
            </a:r>
            <a:r>
              <a:rPr lang="ru-RU" sz="32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Цадаса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происходил из крестьян, он писал стихи и басни, переводил на аварский 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А.С. Пушкина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​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другие 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​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поэта. Расул </a:t>
            </a:r>
            <a:endParaRPr lang="ru-RU" sz="3200" dirty="0" smtClean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Гамзатов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третьим сыном в семье. Он начал писать стихи еще в детстве, первым его наставником в поэзии стал отец.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4224" y="1272677"/>
            <a:ext cx="3629839" cy="45372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2250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1480" y="1311964"/>
            <a:ext cx="67711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1939 году Гамзатов окончил Аварское педагогическое училище и пошел работать в родную школу учителем, но пробыл там недолго: спустя год он поступил в Аварский театр.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2461" y="812943"/>
            <a:ext cx="3865199" cy="48345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39871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2700" y="566862"/>
            <a:ext cx="645529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3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помощником режиссера, из суфлерской​ будки он следил за ходом спектакля, подсказывал текст актерам. Иногда он сам выступал на сцене, играл небольшие роли. </a:t>
            </a:r>
            <a:endParaRPr lang="ru-RU" sz="3200" dirty="0" smtClean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 гастролировал, Гамзатов бывал в отдаленных горных аулах. В поездках он читал в сельских школах свои произведения.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5345" y="723571"/>
            <a:ext cx="3876095" cy="53524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61679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-26247"/>
            <a:ext cx="10772775" cy="16581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/>
            </a:r>
            <a:br>
              <a:rPr lang="ru-RU" b="1" dirty="0"/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Литературный институт в Москве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1564" y="1613948"/>
            <a:ext cx="6479177" cy="45494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1945 году Расул Гамзатов поступил в Московский литературный институт им. Горького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​. </a:t>
            </a:r>
            <a:endParaRPr lang="ru-RU" sz="3200" dirty="0" smtClean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отмечал, что в это время его больше привлекала сама столица​, чем учеба: у него уже вышла книга, многому в мастерстве поэзии его научил отец.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9471" y="1360170"/>
            <a:ext cx="3844325" cy="48054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1173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3826" y="802778"/>
            <a:ext cx="537426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3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начала занятий в институте Гамзатов изменил свое отношение: он лучше знакомился с русской литературой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​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историей и культурой, многому учился, бывал в театрах. </a:t>
            </a:r>
            <a:endParaRPr lang="ru-RU" sz="3200" dirty="0" smtClean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как и другие студенты, жил в общежитии.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8322" y="1336434"/>
            <a:ext cx="5244669" cy="41844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113988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1061" y="768626"/>
            <a:ext cx="561825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институте преподавали именитые писатели и филологи: поэт и переводчик Павел </a:t>
            </a:r>
            <a:r>
              <a:rPr lang="ru-RU" sz="32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Антокольский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литературоведы Сергей </a:t>
            </a:r>
            <a:r>
              <a:rPr lang="ru-RU" sz="3200" dirty="0" err="1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Радциг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 Геннадий Поспелов. Они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учили правилам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стихосложения, истории литературы, делились опытом, помогали публиковать произведения.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8944" y="1205949"/>
            <a:ext cx="5375279" cy="40349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29108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4556" y="473600"/>
            <a:ext cx="763358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время учебы Гамзатов познакомился с поэтами Наумом Гребневым и Яковом Козловским, они стали близкими друзьями.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Гребнев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 Козловский переводили на русский стихи Гамзатова, для работы использовали подстрочник — дословный перевод текста с пояснениями автора. </a:t>
            </a:r>
            <a:endParaRPr lang="ru-RU" sz="3200" dirty="0" smtClean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Стихи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Гамзатова опубликовали в сборнике «Земля моя» в 1948 году. Эта книга стала первым изданием его стихотворений на русском языке, она вышла в Дагестане</a:t>
            </a:r>
            <a:r>
              <a:rPr lang="ru-RU" sz="3200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518" y="1108710"/>
            <a:ext cx="3269768" cy="44111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29532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074" y="0"/>
            <a:ext cx="10772775" cy="165819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 Верховного Совета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8130" y="1268554"/>
            <a:ext cx="7631430" cy="450315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1962 году Расул Гамзатов вошел в Верховный Совет СССР — высший орган государственной власти. </a:t>
            </a:r>
            <a:endParaRPr lang="ru-RU" sz="3200" dirty="0" smtClean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Он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служил в комиссии по помилованию: члены комиссии участвовали в судьбах осужденных, помогали смягчить наказание или освободить невиновных. </a:t>
            </a:r>
            <a:endParaRPr lang="ru-RU" sz="3200" dirty="0" smtClean="0">
              <a:solidFill>
                <a:schemeClr val="accent1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Как </a:t>
            </a:r>
            <a:r>
              <a:rPr lang="ru-RU" sz="3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 Гамзатов посетил много стран: Болгарию, Германию, Италию, Турцию, Иран, Японию, Индию и другие.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044" y="1417541"/>
            <a:ext cx="3870369" cy="29027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9013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44E3BB9A-3BF5-4BE4-90CF-48BFABC7851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132</TotalTime>
  <Words>351</Words>
  <Application>Microsoft Office PowerPoint</Application>
  <PresentationFormat>Произвольный</PresentationFormat>
  <Paragraphs>37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Метрополия</vt:lpstr>
      <vt:lpstr>  Расул Гамзатов –  педагог, наставник, писатель</vt:lpstr>
      <vt:lpstr>БИОГРАФИЯ</vt:lpstr>
      <vt:lpstr>Презентация PowerPoint</vt:lpstr>
      <vt:lpstr>Презентация PowerPoint</vt:lpstr>
      <vt:lpstr> Литературный институт в Москве </vt:lpstr>
      <vt:lpstr>Презентация PowerPoint</vt:lpstr>
      <vt:lpstr>Презентация PowerPoint</vt:lpstr>
      <vt:lpstr>Презентация PowerPoint</vt:lpstr>
      <vt:lpstr>Депутат Верховного Совета</vt:lpstr>
      <vt:lpstr>Презентация PowerPoint</vt:lpstr>
      <vt:lpstr>Презентация PowerPoint</vt:lpstr>
      <vt:lpstr>Творчество и вклад в культуру</vt:lpstr>
      <vt:lpstr>Наследие и признание</vt:lpstr>
      <vt:lpstr>Презентация PowerPoint</vt:lpstr>
      <vt:lpstr>Презентация PowerPoint</vt:lpstr>
      <vt:lpstr>Заключение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Расул Гамзатович Гамзатов</dc:title>
  <dc:creator>Пользователь</dc:creator>
  <cp:lastModifiedBy>Власова Светлана Николаевна</cp:lastModifiedBy>
  <cp:revision>18</cp:revision>
  <dcterms:created xsi:type="dcterms:W3CDTF">2023-11-06T08:02:39Z</dcterms:created>
  <dcterms:modified xsi:type="dcterms:W3CDTF">2023-11-10T05:33:41Z</dcterms:modified>
</cp:coreProperties>
</file>